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1E5563-F111-4214-8490-51B90F6EB01E}" type="datetimeFigureOut">
              <a:rPr lang="ar-EG" smtClean="0"/>
              <a:pPr/>
              <a:t>13/06/1432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80B60E-9146-4157-A6CF-0EB3F7DB906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B60E-9146-4157-A6CF-0EB3F7DB906A}" type="slidenum">
              <a:rPr lang="ar-EG" smtClean="0"/>
              <a:pPr/>
              <a:t>33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C4131A-6F35-4CF5-B52E-9984027FAFB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A5D91A-A619-436B-99DE-D3BE19551D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48600" cy="53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162800" cy="16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858000" cy="406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86600" cy="35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781800" cy="49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3546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5003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7924800" cy="385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696200" cy="398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8215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15200" cy="265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55952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31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10400" cy="40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17878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518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0999"/>
            <a:ext cx="7315200" cy="27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80881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048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239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2714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2881313"/>
            <a:ext cx="7791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6543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066800" y="5334000"/>
            <a:ext cx="30957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n is the reaction order</a:t>
            </a:r>
            <a:endParaRPr lang="ar-EG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418052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187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0"/>
            <a:ext cx="5153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295400" y="1752600"/>
            <a:ext cx="28768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Andrew and Bradley</a:t>
            </a:r>
            <a:endParaRPr lang="ar-EG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076" y="304800"/>
            <a:ext cx="5510059" cy="61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914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2371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8735520" cy="11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620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657600" cy="7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10892"/>
            <a:ext cx="6236307" cy="41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950065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7662863" cy="10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943601"/>
            <a:ext cx="2114550" cy="4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817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8862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5257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82000" cy="23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467188"/>
            <a:ext cx="3200400" cy="53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267200"/>
            <a:ext cx="7362825" cy="231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6782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80908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24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27" y="3886200"/>
            <a:ext cx="8846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844131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24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549470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17" y="1066800"/>
            <a:ext cx="822027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673893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412431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892" y="1219200"/>
            <a:ext cx="655267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4773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723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1837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853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838200" y="2971800"/>
            <a:ext cx="226754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/>
              <a:t>EXAMPLE</a:t>
            </a:r>
            <a:endParaRPr lang="ar-EG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863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7" y="1219200"/>
            <a:ext cx="869442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38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399"/>
            <a:ext cx="8305800" cy="357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90916" cy="46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82473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19020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447800" y="914400"/>
            <a:ext cx="132696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Example</a:t>
            </a:r>
            <a:endParaRPr lang="ar-EG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4612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8443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8" y="5105400"/>
            <a:ext cx="886754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6324600" cy="5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448675" cy="8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94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7696200" cy="49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829425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729537" cy="62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5910263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905625" cy="10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6934200" cy="4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33589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10600" cy="167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4161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81288"/>
            <a:ext cx="696753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7010400" cy="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665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3786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Governing Equations </a:t>
            </a:r>
          </a:p>
        </p:txBody>
      </p:sp>
      <p:pic>
        <p:nvPicPr>
          <p:cNvPr id="819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15200" cy="19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599"/>
            <a:ext cx="7391400" cy="18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9340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79091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286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724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52400"/>
            <a:ext cx="1063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13</Words>
  <Application>Microsoft Office PowerPoint</Application>
  <PresentationFormat>عرض على الشاشة (3:4)‏</PresentationFormat>
  <Paragraphs>6</Paragraphs>
  <Slides>59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Flow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major</dc:creator>
  <cp:lastModifiedBy>Ramadan Sakr</cp:lastModifiedBy>
  <cp:revision>39</cp:revision>
  <dcterms:created xsi:type="dcterms:W3CDTF">2011-05-11T00:16:12Z</dcterms:created>
  <dcterms:modified xsi:type="dcterms:W3CDTF">2011-05-16T04:20:37Z</dcterms:modified>
</cp:coreProperties>
</file>